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74" r:id="rId9"/>
  </p:sldIdLst>
  <p:sldSz cx="18288000" cy="10287000"/>
  <p:notesSz cx="6858000" cy="9144000"/>
  <p:embeddedFontLst>
    <p:embeddedFont>
      <p:font typeface="Nunito Sans Expanded Bold" panose="020B0604020202020204" charset="-52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unito Sans Expanded" panose="020B0604020202020204" charset="-52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660650"/>
            <a:ext cx="14839645" cy="515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99"/>
              </a:lnSpc>
            </a:pPr>
            <a:r>
              <a:rPr lang="en-US" sz="9999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АМБАСАДОР</a:t>
            </a:r>
          </a:p>
          <a:p>
            <a:pPr algn="l">
              <a:lnSpc>
                <a:spcPts val="10099"/>
              </a:lnSpc>
            </a:pPr>
            <a:r>
              <a:rPr lang="en-US" sz="9999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ПРОЄКТУ</a:t>
            </a:r>
          </a:p>
          <a:p>
            <a:pPr algn="l">
              <a:lnSpc>
                <a:spcPts val="10099"/>
              </a:lnSpc>
            </a:pPr>
            <a:endParaRPr lang="en-US" sz="9999">
              <a:solidFill>
                <a:srgbClr val="FFFFFF"/>
              </a:solidFill>
              <a:latin typeface="Nunito Sans Expanded Bold"/>
              <a:ea typeface="Nunito Sans Expanded Bold"/>
              <a:cs typeface="Nunito Sans Expanded Bold"/>
              <a:sym typeface="Nunito Sans Expanded Bold"/>
            </a:endParaRPr>
          </a:p>
          <a:p>
            <a:pPr algn="l">
              <a:lnSpc>
                <a:spcPts val="10099"/>
              </a:lnSpc>
            </a:pPr>
            <a:r>
              <a:rPr lang="en-US" sz="9999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ТИТАНИ.</a:t>
            </a:r>
            <a:r>
              <a:rPr lang="en-US" sz="9999">
                <a:solidFill>
                  <a:srgbClr val="004AAD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U</a:t>
            </a:r>
            <a:r>
              <a:rPr lang="en-US" sz="9999">
                <a:solidFill>
                  <a:srgbClr val="FFDE59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452579" y="981075"/>
            <a:ext cx="4806721" cy="1093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940"/>
              </a:lnSpc>
              <a:spcBef>
                <a:spcPct val="0"/>
              </a:spcBef>
            </a:pPr>
            <a:r>
              <a:rPr lang="en-US" sz="2000" spc="294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ДНІПРОПЕТРОВСЬКА ОБЛАСНА ВІЙСЬКОВА АДМІНІСТРАЦІЯ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09675"/>
            <a:ext cx="16230600" cy="1245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93"/>
              </a:lnSpc>
              <a:spcBef>
                <a:spcPct val="0"/>
              </a:spcBef>
            </a:pPr>
            <a:r>
              <a:rPr lang="en-US" sz="9399">
                <a:solidFill>
                  <a:srgbClr val="697B6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ПРОЄКТ ТИТАНИ.</a:t>
            </a:r>
            <a:r>
              <a:rPr lang="en-US" sz="9399">
                <a:solidFill>
                  <a:srgbClr val="004AAD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U</a:t>
            </a:r>
            <a:r>
              <a:rPr lang="en-US" sz="9399">
                <a:solidFill>
                  <a:srgbClr val="FFDE59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571750"/>
            <a:ext cx="16230600" cy="668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499">
                <a:solidFill>
                  <a:srgbClr val="697B6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ВІЗІЯ ПРОЄКТУ:</a:t>
            </a:r>
          </a:p>
          <a:p>
            <a:pPr algn="l">
              <a:lnSpc>
                <a:spcPts val="3500"/>
              </a:lnSpc>
            </a:pPr>
            <a:r>
              <a:rPr lang="en-US" sz="2500" spc="250">
                <a:solidFill>
                  <a:srgbClr val="697B6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СТВОРЕННЯ ВЕТЕРАНСЬКОЇ СПІЛЬНОТИ ОБЛАСТІ ТА ЗАБЕЗПЕЧЕННЯ ВЕТЕРАНІВ ДОДАТКОВИМИ МОЖЛИВОСТЯМИ ТА РЕСУРСАМИ ДЛЯ УСПІШНОЇ РЕІНТЕГРАЦІЇ В ЦИВІЛЬНЕ ЖИТТЯ. </a:t>
            </a:r>
          </a:p>
          <a:p>
            <a:pPr algn="l">
              <a:lnSpc>
                <a:spcPts val="3500"/>
              </a:lnSpc>
            </a:pPr>
            <a:r>
              <a:rPr lang="en-US" sz="2500" spc="250">
                <a:solidFill>
                  <a:srgbClr val="697B6F"/>
                </a:solidFill>
                <a:latin typeface="Nunito Sans Expanded"/>
                <a:ea typeface="Nunito Sans Expanded"/>
                <a:cs typeface="Nunito Sans Expanded"/>
                <a:sym typeface="Nunito Sans Expanded"/>
              </a:rPr>
              <a:t>АМБАСАДОР – ЗВ’ЯЗУЮЧИЙ ПАЗЛ МІЖ ВЕТЕРАНСЬКОЮ ПОЛІТИКОЮ ОБЛАСТІ, СУСПІЛЬСТВОМ, ВІЙСЬКОВИМИ ТА ВЕТЕРАНАМИ ЗА ПРИНЦИПОМ «РІВНИЙ-РІВНОМУ»</a:t>
            </a:r>
          </a:p>
          <a:p>
            <a:pPr algn="l">
              <a:lnSpc>
                <a:spcPts val="4200"/>
              </a:lnSpc>
            </a:pPr>
            <a:endParaRPr lang="en-US" sz="2500" spc="250">
              <a:solidFill>
                <a:srgbClr val="697B6F"/>
              </a:solidFill>
              <a:latin typeface="Nunito Sans Expanded"/>
              <a:ea typeface="Nunito Sans Expanded"/>
              <a:cs typeface="Nunito Sans Expanded"/>
              <a:sym typeface="Nunito Sans Expanded"/>
            </a:endParaRPr>
          </a:p>
          <a:p>
            <a:pPr algn="l">
              <a:lnSpc>
                <a:spcPts val="7000"/>
              </a:lnSpc>
            </a:pPr>
            <a:r>
              <a:rPr lang="en-US" sz="5000" spc="500">
                <a:solidFill>
                  <a:srgbClr val="697B6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МІСІЯ ПРОЄКТУ:</a:t>
            </a:r>
          </a:p>
          <a:p>
            <a:pPr algn="l">
              <a:lnSpc>
                <a:spcPts val="3500"/>
              </a:lnSpc>
            </a:pPr>
            <a:r>
              <a:rPr lang="en-US" sz="2500" spc="250">
                <a:solidFill>
                  <a:srgbClr val="697B6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ПОПУЛЯРИЗАЦІЯ ПОЗИТИВНОГО ІМІДЖУ ВЕТЕРАНА</a:t>
            </a:r>
          </a:p>
          <a:p>
            <a:pPr algn="l">
              <a:lnSpc>
                <a:spcPts val="3500"/>
              </a:lnSpc>
            </a:pPr>
            <a:r>
              <a:rPr lang="en-US" sz="2500" spc="250">
                <a:solidFill>
                  <a:srgbClr val="697B6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ПРОСУВАННЯ ІНТЕРЕСІВ ТА ПРАВ ВЕТЕРАНІВ</a:t>
            </a:r>
          </a:p>
          <a:p>
            <a:pPr algn="l">
              <a:lnSpc>
                <a:spcPts val="3500"/>
              </a:lnSpc>
            </a:pPr>
            <a:r>
              <a:rPr lang="en-US" sz="2500" spc="250">
                <a:solidFill>
                  <a:srgbClr val="697B6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ФОРМУВАННЯ ВЕТЕРАНСЬКОЇ ПОЛІТИКИ</a:t>
            </a:r>
          </a:p>
          <a:p>
            <a:pPr marL="0" lvl="0" indent="0" algn="l">
              <a:lnSpc>
                <a:spcPts val="3500"/>
              </a:lnSpc>
            </a:pPr>
            <a:r>
              <a:rPr lang="en-US" sz="2500" spc="250">
                <a:solidFill>
                  <a:srgbClr val="697B6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ПІДТРИМКА ВЕТЕРАНА ПРИ ПЕРЕХОДІ ДО ЦИВІЛЬНОГО ЖИТТЯ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309337"/>
            <a:ext cx="16230600" cy="3849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93"/>
              </a:lnSpc>
            </a:pPr>
            <a:r>
              <a:rPr lang="en-US" sz="9399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АМБАСАДОР - ЦЕ</a:t>
            </a:r>
          </a:p>
          <a:p>
            <a:pPr algn="l">
              <a:lnSpc>
                <a:spcPts val="9493"/>
              </a:lnSpc>
            </a:pPr>
            <a:endParaRPr lang="en-US" sz="9399">
              <a:solidFill>
                <a:srgbClr val="FFFFFF"/>
              </a:solidFill>
              <a:latin typeface="Nunito Sans Expanded Bold"/>
              <a:ea typeface="Nunito Sans Expanded Bold"/>
              <a:cs typeface="Nunito Sans Expanded Bold"/>
              <a:sym typeface="Nunito Sans Expanded Bold"/>
            </a:endParaRPr>
          </a:p>
          <a:p>
            <a:pPr marL="0" lvl="0" indent="0" algn="l">
              <a:lnSpc>
                <a:spcPts val="5757"/>
              </a:lnSpc>
              <a:spcBef>
                <a:spcPct val="0"/>
              </a:spcBef>
            </a:pPr>
            <a:r>
              <a:rPr lang="en-US" sz="5700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“ЗВ’ЯЗОК” МІЖ ВЕТЕРАНСЬКОЮ СПІЛЬНОТОЮ ТА СУСПІЛЬСТВОМ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62050"/>
            <a:ext cx="16230600" cy="2752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0"/>
              </a:lnSpc>
            </a:pPr>
            <a:r>
              <a:rPr lang="en-US" sz="7099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ГОЛОВНА МЕТА:</a:t>
            </a:r>
          </a:p>
          <a:p>
            <a:pPr marL="0" lvl="0" indent="0" algn="l">
              <a:lnSpc>
                <a:spcPts val="7170"/>
              </a:lnSpc>
              <a:spcBef>
                <a:spcPct val="0"/>
              </a:spcBef>
            </a:pPr>
            <a:r>
              <a:rPr lang="en-US" sz="7099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АВТОНОМІЯ ПРОЄКТУ - СТВОРЕННЯ ГО ТИТАНИ.</a:t>
            </a:r>
            <a:r>
              <a:rPr lang="en-US" sz="7099">
                <a:solidFill>
                  <a:srgbClr val="004AAD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U</a:t>
            </a:r>
            <a:r>
              <a:rPr lang="en-US" sz="7099">
                <a:solidFill>
                  <a:srgbClr val="FFDE59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4206240"/>
            <a:ext cx="16230600" cy="505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3999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ГО ТИТАНИ.</a:t>
            </a:r>
            <a:r>
              <a:rPr lang="en-US" sz="3999">
                <a:solidFill>
                  <a:srgbClr val="004AAD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U</a:t>
            </a:r>
            <a:r>
              <a:rPr lang="en-US" sz="3999">
                <a:solidFill>
                  <a:srgbClr val="FFDE59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A</a:t>
            </a:r>
            <a:r>
              <a:rPr lang="en-US" sz="3999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 ДОЗВОЛИТЬ:</a:t>
            </a:r>
          </a:p>
          <a:p>
            <a:pPr marL="820421" lvl="1" indent="-410210" algn="l">
              <a:lnSpc>
                <a:spcPts val="5700"/>
              </a:lnSpc>
              <a:buAutoNum type="arabicPeriod"/>
            </a:pPr>
            <a:r>
              <a:rPr lang="en-US" sz="3800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СТВОРИТИ ВЕТЕРАНСЬКІ ХАБИ</a:t>
            </a:r>
          </a:p>
          <a:p>
            <a:pPr marL="820421" lvl="1" indent="-410210" algn="l">
              <a:lnSpc>
                <a:spcPts val="5700"/>
              </a:lnSpc>
              <a:buAutoNum type="arabicPeriod"/>
            </a:pPr>
            <a:r>
              <a:rPr lang="en-US" sz="3800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ВИРІШИТИ ВАЖЛИВІ ПИТАННЯ НА ШЛЯХУ ПОВЕРНЕННЯ ВЕТЕРАНА В ГРОМАДУ</a:t>
            </a:r>
          </a:p>
          <a:p>
            <a:pPr marL="820421" lvl="1" indent="-410210" algn="l">
              <a:lnSpc>
                <a:spcPts val="5700"/>
              </a:lnSpc>
              <a:buAutoNum type="arabicPeriod"/>
            </a:pPr>
            <a:r>
              <a:rPr lang="en-US" sz="3800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РЕАЛІЗУВАТИ ВЛАСНІ ІДЕЇ РОЗВИТКУ ВЕТЕРАНСЬКОЇ СПІЛЬНОТИ</a:t>
            </a:r>
          </a:p>
          <a:p>
            <a:pPr marL="820421" lvl="1" indent="-410210" algn="l">
              <a:lnSpc>
                <a:spcPts val="5700"/>
              </a:lnSpc>
              <a:buAutoNum type="arabicPeriod"/>
            </a:pPr>
            <a:r>
              <a:rPr lang="en-US" sz="3800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ФОРМУВАТИ ВЕТЕРАНСЬКУ ПОЛІТИКУ ОБЛАСТІ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09675"/>
            <a:ext cx="14863025" cy="3646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93"/>
              </a:lnSpc>
              <a:spcBef>
                <a:spcPct val="0"/>
              </a:spcBef>
            </a:pPr>
            <a:r>
              <a:rPr lang="en-US" sz="9399">
                <a:solidFill>
                  <a:srgbClr val="697B6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КРИТЕРІЇ ВІДБОРУ АМБАСАДОРА ПРОЄКТУ: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038725"/>
            <a:ext cx="16230600" cy="371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999"/>
              </a:lnSpc>
              <a:buAutoNum type="arabicPeriod"/>
            </a:pPr>
            <a:r>
              <a:rPr lang="en-US" sz="3999">
                <a:solidFill>
                  <a:srgbClr val="697B6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ЗАГАЛЬНЕ РОЗУМІННЯ МІСІЇ ТА ЦІЛЕЙ ПРОЄКТУ ТИТАНИ.</a:t>
            </a:r>
            <a:r>
              <a:rPr lang="en-US" sz="3999">
                <a:solidFill>
                  <a:srgbClr val="004AAD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U</a:t>
            </a:r>
            <a:r>
              <a:rPr lang="en-US" sz="3999">
                <a:solidFill>
                  <a:srgbClr val="FFDE59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A</a:t>
            </a:r>
          </a:p>
          <a:p>
            <a:pPr marL="863599" lvl="1" indent="-431800" algn="l">
              <a:lnSpc>
                <a:spcPts val="5999"/>
              </a:lnSpc>
              <a:buAutoNum type="arabicPeriod"/>
            </a:pPr>
            <a:r>
              <a:rPr lang="en-US" sz="3999">
                <a:solidFill>
                  <a:srgbClr val="697B6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ГОТОВНІСТЬ ДО АКТИВНОЇ УЧАСТІ</a:t>
            </a:r>
          </a:p>
          <a:p>
            <a:pPr marL="863599" lvl="1" indent="-431800" algn="l">
              <a:lnSpc>
                <a:spcPts val="5999"/>
              </a:lnSpc>
              <a:buAutoNum type="arabicPeriod"/>
            </a:pPr>
            <a:r>
              <a:rPr lang="en-US" sz="3999">
                <a:solidFill>
                  <a:srgbClr val="697B6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ПОЗИТИВНИЙ ІМІДЖ АМБАСАДОРА</a:t>
            </a:r>
          </a:p>
          <a:p>
            <a:pPr marL="863599" lvl="1" indent="-431800" algn="l">
              <a:lnSpc>
                <a:spcPts val="5999"/>
              </a:lnSpc>
              <a:buAutoNum type="arabicPeriod"/>
            </a:pPr>
            <a:r>
              <a:rPr lang="en-US" sz="3999">
                <a:solidFill>
                  <a:srgbClr val="697B6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ВМІННЯ СПІЛКУВАТИСЬ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57199" y="3856199"/>
            <a:ext cx="5402101" cy="5402101"/>
            <a:chOff x="0" y="0"/>
            <a:chExt cx="1422776" cy="14227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76" cy="1422776"/>
            </a:xfrm>
            <a:custGeom>
              <a:avLst/>
              <a:gdLst/>
              <a:ahLst/>
              <a:cxnLst/>
              <a:rect l="l" t="t" r="r" b="b"/>
              <a:pathLst>
                <a:path w="1422776" h="1422776">
                  <a:moveTo>
                    <a:pt x="0" y="0"/>
                  </a:moveTo>
                  <a:lnTo>
                    <a:pt x="1422776" y="0"/>
                  </a:lnTo>
                  <a:lnTo>
                    <a:pt x="1422776" y="1422776"/>
                  </a:lnTo>
                  <a:lnTo>
                    <a:pt x="0" y="142277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422776" cy="1479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153165" y="4152165"/>
            <a:ext cx="4810169" cy="4810169"/>
          </a:xfrm>
          <a:custGeom>
            <a:avLst/>
            <a:gdLst/>
            <a:ahLst/>
            <a:cxnLst/>
            <a:rect l="l" t="t" r="r" b="b"/>
            <a:pathLst>
              <a:path w="4810169" h="4810169">
                <a:moveTo>
                  <a:pt x="0" y="0"/>
                </a:moveTo>
                <a:lnTo>
                  <a:pt x="4810169" y="0"/>
                </a:lnTo>
                <a:lnTo>
                  <a:pt x="4810169" y="4810169"/>
                </a:lnTo>
                <a:lnTo>
                  <a:pt x="0" y="4810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266262"/>
            <a:ext cx="16230600" cy="364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93"/>
              </a:lnSpc>
              <a:spcBef>
                <a:spcPct val="0"/>
              </a:spcBef>
            </a:pPr>
            <a:r>
              <a:rPr lang="en-US" sz="9399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ЗАПОВНИ АНКЕТУ УЧАСНИКА ПРОЄКТУ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545926"/>
            <a:ext cx="10828935" cy="2784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</a:pPr>
            <a:r>
              <a:rPr lang="en-US" sz="3999" spc="399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МОЖЛИВІСТЬ СТАТИ АМБАСАДОРОМ ТА ФОРМУВАТИ ВЕТЕРАНСЬКУ ПОЛІТИКУ ОБЛАСТІ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57199" y="3856199"/>
            <a:ext cx="5402101" cy="5402101"/>
            <a:chOff x="0" y="0"/>
            <a:chExt cx="1422776" cy="14227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76" cy="1422776"/>
            </a:xfrm>
            <a:custGeom>
              <a:avLst/>
              <a:gdLst/>
              <a:ahLst/>
              <a:cxnLst/>
              <a:rect l="l" t="t" r="r" b="b"/>
              <a:pathLst>
                <a:path w="1422776" h="1422776">
                  <a:moveTo>
                    <a:pt x="0" y="0"/>
                  </a:moveTo>
                  <a:lnTo>
                    <a:pt x="1422776" y="0"/>
                  </a:lnTo>
                  <a:lnTo>
                    <a:pt x="1422776" y="1422776"/>
                  </a:lnTo>
                  <a:lnTo>
                    <a:pt x="0" y="142277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422776" cy="1479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032577" y="4031577"/>
            <a:ext cx="5051345" cy="5051345"/>
          </a:xfrm>
          <a:custGeom>
            <a:avLst/>
            <a:gdLst/>
            <a:ahLst/>
            <a:cxnLst/>
            <a:rect l="l" t="t" r="r" b="b"/>
            <a:pathLst>
              <a:path w="5051345" h="5051345">
                <a:moveTo>
                  <a:pt x="0" y="0"/>
                </a:moveTo>
                <a:lnTo>
                  <a:pt x="5051345" y="0"/>
                </a:lnTo>
                <a:lnTo>
                  <a:pt x="5051345" y="5051345"/>
                </a:lnTo>
                <a:lnTo>
                  <a:pt x="0" y="5051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247212"/>
            <a:ext cx="16230600" cy="2403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91"/>
              </a:lnSpc>
              <a:spcBef>
                <a:spcPct val="0"/>
              </a:spcBef>
            </a:pPr>
            <a:r>
              <a:rPr lang="en-US" sz="9199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ПУТІВНИК ВЕТЕРАНА ПІКСЕЛЬ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3642" y="4368087"/>
            <a:ext cx="10828935" cy="431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spc="350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САЙТ ДНІПРО ОДА</a:t>
            </a:r>
          </a:p>
          <a:p>
            <a:pPr algn="l">
              <a:lnSpc>
                <a:spcPts val="4900"/>
              </a:lnSpc>
            </a:pPr>
            <a:r>
              <a:rPr lang="en-US" sz="3500" spc="350">
                <a:solidFill>
                  <a:srgbClr val="FFDE59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ADM.DP.GOV.UA</a:t>
            </a:r>
          </a:p>
          <a:p>
            <a:pPr algn="l">
              <a:lnSpc>
                <a:spcPts val="4900"/>
              </a:lnSpc>
            </a:pPr>
            <a:endParaRPr lang="en-US" sz="3500" spc="350">
              <a:solidFill>
                <a:srgbClr val="FFDE59"/>
              </a:solidFill>
              <a:latin typeface="Nunito Sans Expanded Bold"/>
              <a:ea typeface="Nunito Sans Expanded Bold"/>
              <a:cs typeface="Nunito Sans Expanded Bold"/>
              <a:sym typeface="Nunito Sans Expanded Bold"/>
            </a:endParaRPr>
          </a:p>
          <a:p>
            <a:pPr algn="l">
              <a:lnSpc>
                <a:spcPts val="4900"/>
              </a:lnSpc>
            </a:pPr>
            <a:r>
              <a:rPr lang="en-US" sz="3500" spc="350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ДНІПРО ОДА</a:t>
            </a:r>
          </a:p>
          <a:p>
            <a:pPr algn="l">
              <a:lnSpc>
                <a:spcPts val="4900"/>
              </a:lnSpc>
            </a:pPr>
            <a:r>
              <a:rPr lang="en-US" sz="3500" spc="350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СТРУКТУРНІ ПІДРОЗДІЛИ</a:t>
            </a:r>
          </a:p>
          <a:p>
            <a:pPr marL="0" lvl="0" indent="0" algn="l">
              <a:lnSpc>
                <a:spcPts val="4900"/>
              </a:lnSpc>
            </a:pPr>
            <a:r>
              <a:rPr lang="en-US" sz="3500" spc="350">
                <a:solidFill>
                  <a:srgbClr val="FFFFF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УПРАВЛІННЯ З ПИТАНЬ ВЕТЕРАНСЬКОЇ ПОЛІТИКИ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77698" y="1802699"/>
            <a:ext cx="6681602" cy="6681602"/>
          </a:xfrm>
          <a:custGeom>
            <a:avLst/>
            <a:gdLst/>
            <a:ahLst/>
            <a:cxnLst/>
            <a:rect l="l" t="t" r="r" b="b"/>
            <a:pathLst>
              <a:path w="6681602" h="6681602">
                <a:moveTo>
                  <a:pt x="0" y="0"/>
                </a:moveTo>
                <a:lnTo>
                  <a:pt x="6681602" y="0"/>
                </a:lnTo>
                <a:lnTo>
                  <a:pt x="6681602" y="6681602"/>
                </a:lnTo>
                <a:lnTo>
                  <a:pt x="0" y="66816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74208" y="3241675"/>
            <a:ext cx="9303489" cy="367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799"/>
              </a:lnSpc>
            </a:pPr>
            <a:r>
              <a:rPr lang="en-US" sz="6999">
                <a:solidFill>
                  <a:srgbClr val="697B6F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ДОЄДНАТИСЬ ДО СПІЛЬНОТИ ТИТАНИ.</a:t>
            </a:r>
            <a:r>
              <a:rPr lang="en-US" sz="6999">
                <a:solidFill>
                  <a:srgbClr val="004AAD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U</a:t>
            </a:r>
            <a:r>
              <a:rPr lang="en-US" sz="6999">
                <a:solidFill>
                  <a:srgbClr val="FFDE59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170</Words>
  <Application>Microsoft Office PowerPoint</Application>
  <PresentationFormat>Произвольный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Nunito Sans Expanded Bold</vt:lpstr>
      <vt:lpstr>Calibri</vt:lpstr>
      <vt:lpstr>Nunito Sans Expanded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Амбасадор проєкту ТитаниЮА</dc:title>
  <cp:lastModifiedBy>Лахнова Тетяна Вікторовна</cp:lastModifiedBy>
  <cp:revision>2</cp:revision>
  <dcterms:created xsi:type="dcterms:W3CDTF">2006-08-16T00:00:00Z</dcterms:created>
  <dcterms:modified xsi:type="dcterms:W3CDTF">2024-08-16T13:10:29Z</dcterms:modified>
  <dc:identifier>DAGJH-PhPj4</dc:identifier>
</cp:coreProperties>
</file>